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2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81282" autoAdjust="0"/>
  </p:normalViewPr>
  <p:slideViewPr>
    <p:cSldViewPr snapToGrid="0">
      <p:cViewPr varScale="1">
        <p:scale>
          <a:sx n="47" d="100"/>
          <a:sy n="47" d="100"/>
        </p:scale>
        <p:origin x="-1696" y="-11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F4202-DA74-437E-9C90-6FCEBC3AB039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61DBA-AE0E-48CD-A29F-6EE49048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4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1DBA-AE0E-48CD-A29F-6EE49048CD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1DBA-AE0E-48CD-A29F-6EE49048CD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2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61DBA-AE0E-48CD-A29F-6EE49048CD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3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4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1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7565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28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998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93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1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0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2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1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9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8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21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2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5AE6-E9E3-4F2D-B9C0-EC3F11C2A650}" type="datetimeFigureOut">
              <a:rPr lang="en-US" smtClean="0"/>
              <a:t>1/19/17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839D1B-2B1F-4F79-9277-62B886E4C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7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CNS_bk_484 copy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5779" y="102743"/>
            <a:ext cx="12012150" cy="664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458" y="1607555"/>
            <a:ext cx="3461150" cy="3183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/>
          <a:stretch/>
        </p:blipFill>
        <p:spPr>
          <a:xfrm>
            <a:off x="8380456" y="966259"/>
            <a:ext cx="3187625" cy="3305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48" y="1926471"/>
            <a:ext cx="3234341" cy="2545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14770" y="655321"/>
            <a:ext cx="5768809" cy="8444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latin typeface="Arial Narrow" panose="020B0606020202030204" pitchFamily="34" charset="0"/>
              </a:rPr>
              <a:t>Ideas worth sharing</a:t>
            </a:r>
            <a:endParaRPr lang="en-US" sz="4800" b="1" dirty="0">
              <a:latin typeface="Arial Narrow" panose="020B0606020202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84229" y="4803023"/>
            <a:ext cx="8933251" cy="12162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latin typeface="Arial Narrow" panose="020B0606020202030204" pitchFamily="34" charset="0"/>
              </a:rPr>
              <a:t>Build Your Own Breakfast</a:t>
            </a:r>
            <a:endParaRPr lang="en-US" b="1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9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CNS_bk_484 copy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5219" y="71918"/>
            <a:ext cx="11990122" cy="6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93501" y="631146"/>
            <a:ext cx="12012150" cy="7698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 Black" panose="020B0A04020102020204" pitchFamily="34" charset="0"/>
              </a:rPr>
              <a:t>Build Your Own Breakfast Overview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11507" y="1740221"/>
            <a:ext cx="5923506" cy="34494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 Narrow" panose="020B0606020202030204" pitchFamily="34" charset="0"/>
              </a:rPr>
              <a:t>Why Breakfast?</a:t>
            </a:r>
          </a:p>
          <a:p>
            <a:pPr marL="571500" indent="-5715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 Narrow" panose="020B0606020202030204" pitchFamily="34" charset="0"/>
              </a:rPr>
              <a:t>Which Items?</a:t>
            </a:r>
          </a:p>
          <a:p>
            <a:pPr marL="571500" indent="-5715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000" b="1" dirty="0" smtClean="0">
                <a:latin typeface="Arial Narrow" panose="020B0606020202030204" pitchFamily="34" charset="0"/>
              </a:rPr>
              <a:t>Why BYOB works?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9" b="18282"/>
          <a:stretch/>
        </p:blipFill>
        <p:spPr>
          <a:xfrm>
            <a:off x="6665907" y="2146166"/>
            <a:ext cx="4705497" cy="24227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091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CNS_bk_484 copy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85219" y="71918"/>
            <a:ext cx="11990122" cy="6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803" t="20063" r="6195" b="31823"/>
          <a:stretch/>
        </p:blipFill>
        <p:spPr>
          <a:xfrm>
            <a:off x="7774250" y="6164495"/>
            <a:ext cx="4247378" cy="502506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877134"/>
            <a:ext cx="10515600" cy="61023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 Black" panose="020B0A04020102020204" pitchFamily="34" charset="0"/>
              </a:rPr>
              <a:t>Key Learnings</a:t>
            </a:r>
            <a:endParaRPr lang="en-US" sz="4000" b="1" dirty="0">
              <a:latin typeface="Arial Black" panose="020B0A040201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1487369"/>
            <a:ext cx="63422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60000"/>
              <a:buNone/>
            </a:pPr>
            <a:r>
              <a:rPr lang="en-US" sz="3200" b="1" dirty="0" smtClean="0">
                <a:latin typeface="Arial Narrow" panose="020B0606020202030204" pitchFamily="34" charset="0"/>
              </a:rPr>
              <a:t>Districts: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60000"/>
            </a:pPr>
            <a:r>
              <a:rPr lang="en-US" dirty="0" smtClean="0">
                <a:latin typeface="Arial Narrow" panose="020B0606020202030204" pitchFamily="34" charset="0"/>
              </a:rPr>
              <a:t>Start small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60000"/>
            </a:pPr>
            <a:r>
              <a:rPr lang="en-US" dirty="0" smtClean="0">
                <a:latin typeface="Arial Narrow" panose="020B0606020202030204" pitchFamily="34" charset="0"/>
              </a:rPr>
              <a:t>Manage customer choices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60000"/>
            </a:pPr>
            <a:r>
              <a:rPr lang="en-US" dirty="0" smtClean="0">
                <a:latin typeface="Arial Narrow" panose="020B0606020202030204" pitchFamily="34" charset="0"/>
              </a:rPr>
              <a:t>Provide meat and non-meat options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60000"/>
            </a:pPr>
            <a:r>
              <a:rPr lang="en-US" dirty="0" smtClean="0">
                <a:latin typeface="Arial Narrow" panose="020B0606020202030204" pitchFamily="34" charset="0"/>
              </a:rPr>
              <a:t>Involvement builds commitment…and participation!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60000"/>
            </a:pPr>
            <a:r>
              <a:rPr lang="en-US" dirty="0" smtClean="0">
                <a:latin typeface="Arial Narrow" panose="020B0606020202030204" pitchFamily="34" charset="0"/>
              </a:rPr>
              <a:t>Measure results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60000"/>
            </a:pPr>
            <a:r>
              <a:rPr lang="en-US" dirty="0" smtClean="0">
                <a:latin typeface="Arial Narrow" panose="020B0606020202030204" pitchFamily="34" charset="0"/>
              </a:rPr>
              <a:t>Expand choice to more items/entrees/meals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60000"/>
            </a:pPr>
            <a:r>
              <a:rPr lang="en-US" dirty="0" smtClean="0">
                <a:latin typeface="Arial Narrow" panose="020B0606020202030204" pitchFamily="34" charset="0"/>
              </a:rPr>
              <a:t>Have FUN!!!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60000"/>
              <a:buNone/>
            </a:pPr>
            <a:endParaRPr lang="en-US" sz="2000" b="1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929" y="1987961"/>
            <a:ext cx="3461150" cy="3183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703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90000"/>
      </a:accent1>
      <a:accent2>
        <a:srgbClr val="C42F1A"/>
      </a:accent2>
      <a:accent3>
        <a:srgbClr val="E6B91E"/>
      </a:accent3>
      <a:accent4>
        <a:srgbClr val="E76618"/>
      </a:accent4>
      <a:accent5>
        <a:srgbClr val="C00000"/>
      </a:accent5>
      <a:accent6>
        <a:srgbClr val="FF0000"/>
      </a:accent6>
      <a:hlink>
        <a:srgbClr val="FF0000"/>
      </a:hlink>
      <a:folHlink>
        <a:srgbClr val="A5002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3556</TotalTime>
  <Words>64</Words>
  <Application>Microsoft Macintosh PowerPoint</Application>
  <PresentationFormat>Custom</PresentationFormat>
  <Paragraphs>18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Facet</vt:lpstr>
      <vt:lpstr>PowerPoint Presentation</vt:lpstr>
      <vt:lpstr>PowerPoint Presentation</vt:lpstr>
      <vt:lpstr>PowerPoint Presentation</vt:lpstr>
    </vt:vector>
  </TitlesOfParts>
  <Company>Portland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Worth Sharing</dc:title>
  <dc:creator>Gitta Grether-Sweeney</dc:creator>
  <cp:lastModifiedBy>David Kaplan</cp:lastModifiedBy>
  <cp:revision>36</cp:revision>
  <dcterms:created xsi:type="dcterms:W3CDTF">2016-12-29T20:27:13Z</dcterms:created>
  <dcterms:modified xsi:type="dcterms:W3CDTF">2017-01-20T01:42:23Z</dcterms:modified>
</cp:coreProperties>
</file>